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32"/>
    <p:restoredTop sz="94656"/>
  </p:normalViewPr>
  <p:slideViewPr>
    <p:cSldViewPr snapToGrid="0" snapToObjects="1">
      <p:cViewPr>
        <p:scale>
          <a:sx n="162" d="100"/>
          <a:sy n="162" d="100"/>
        </p:scale>
        <p:origin x="944" y="10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52" d="100"/>
          <a:sy n="152" d="100"/>
        </p:scale>
        <p:origin x="519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BEE67-EE72-F340-B9D1-D3BB07B61CCE}" type="datetimeFigureOut">
              <a:rPr lang="en-US" smtClean="0"/>
              <a:t>6/18/18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4F839-B491-1046-ACA6-31FA60724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5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C9DB9-C74E-E44A-B75A-33E65A472C27}" type="datetimeFigureOut">
              <a:rPr lang="en-US" smtClean="0"/>
              <a:t>6/18/18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58795-A78B-8548-B427-391E31EEA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53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434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8F816A-AD83-5B4F-90F1-032F60714D2A}" type="datetimeFigureOut">
              <a:rPr lang="en-US" smtClean="0"/>
              <a:t>6/18/18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FA2905-90D1-EB42-8593-15F1CF321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2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434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8F816A-AD83-5B4F-90F1-032F60714D2A}" type="datetimeFigureOut">
              <a:rPr lang="en-US" smtClean="0"/>
              <a:t>6/18/18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FA2905-90D1-EB42-8593-15F1CF321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25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434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8F816A-AD83-5B4F-90F1-032F60714D2A}" type="datetimeFigureOut">
              <a:rPr lang="en-US" smtClean="0"/>
              <a:t>6/18/18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FA2905-90D1-EB42-8593-15F1CF321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7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434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8F816A-AD83-5B4F-90F1-032F60714D2A}" type="datetimeFigureOut">
              <a:rPr lang="en-US" smtClean="0"/>
              <a:t>6/18/18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FA2905-90D1-EB42-8593-15F1CF321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64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434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8F816A-AD83-5B4F-90F1-032F60714D2A}" type="datetimeFigureOut">
              <a:rPr lang="en-US" smtClean="0"/>
              <a:t>6/18/18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FA2905-90D1-EB42-8593-15F1CF321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74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22434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8F816A-AD83-5B4F-90F1-032F60714D2A}" type="datetimeFigureOut">
              <a:rPr lang="en-US" smtClean="0"/>
              <a:t>6/18/18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FA2905-90D1-EB42-8593-15F1CF321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4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22434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8F816A-AD83-5B4F-90F1-032F60714D2A}" type="datetimeFigureOut">
              <a:rPr lang="en-US" smtClean="0"/>
              <a:t>6/18/18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FA2905-90D1-EB42-8593-15F1CF321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31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22434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8F816A-AD83-5B4F-90F1-032F60714D2A}" type="datetimeFigureOut">
              <a:rPr lang="en-US" smtClean="0"/>
              <a:t>6/18/18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FA2905-90D1-EB42-8593-15F1CF321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36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22434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8F816A-AD83-5B4F-90F1-032F60714D2A}" type="datetimeFigureOut">
              <a:rPr lang="en-US" smtClean="0"/>
              <a:t>6/18/18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FA2905-90D1-EB42-8593-15F1CF321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84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22434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8F816A-AD83-5B4F-90F1-032F60714D2A}" type="datetimeFigureOut">
              <a:rPr lang="en-US" smtClean="0"/>
              <a:t>6/18/18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FA2905-90D1-EB42-8593-15F1CF321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055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22434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8F816A-AD83-5B4F-90F1-032F60714D2A}" type="datetimeFigureOut">
              <a:rPr lang="en-US" smtClean="0"/>
              <a:t>6/18/18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FA2905-90D1-EB42-8593-15F1CF321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5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0253" y="5188606"/>
            <a:ext cx="2504091" cy="1669394"/>
          </a:xfrm>
          <a:prstGeom prst="rect">
            <a:avLst/>
          </a:prstGeom>
          <a:noFill/>
          <a:effectLst>
            <a:reflection endPos="0" dir="5400000" sy="-100000" algn="bl" rotWithShape="0"/>
          </a:effectLst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121920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1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005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2018-06-18T17:09:31Z</dcterms:created>
  <dcterms:modified xsi:type="dcterms:W3CDTF">2018-06-18T17:18:52Z</dcterms:modified>
</cp:coreProperties>
</file>