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7"/>
    <p:restoredTop sz="94695"/>
  </p:normalViewPr>
  <p:slideViewPr>
    <p:cSldViewPr snapToGrid="0" snapToObjects="1">
      <p:cViewPr>
        <p:scale>
          <a:sx n="100" d="100"/>
          <a:sy n="100" d="100"/>
        </p:scale>
        <p:origin x="2272" y="2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9876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8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5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6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5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3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9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51FF2D-C511-A24B-A0AA-312EF23C5E75}" type="datetimeFigureOut">
              <a:rPr lang="en-US" smtClean="0"/>
              <a:t>6/18/18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3889AE-83C7-1A49-8ADD-D9C90361C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6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57200"/>
            <a:ext cx="12192000" cy="640079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alphaModFix amt="60000"/>
          </a:blip>
          <a:stretch>
            <a:fillRect/>
          </a:stretch>
        </p:blipFill>
        <p:spPr>
          <a:xfrm>
            <a:off x="9624121" y="5582093"/>
            <a:ext cx="2330526" cy="88781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2018-06-18T17:19:57Z</dcterms:created>
  <dcterms:modified xsi:type="dcterms:W3CDTF">2018-06-18T17:30:58Z</dcterms:modified>
</cp:coreProperties>
</file>