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5" r:id="rId4"/>
    <p:sldId id="266" r:id="rId5"/>
    <p:sldId id="258" r:id="rId6"/>
    <p:sldId id="264" r:id="rId7"/>
    <p:sldId id="260" r:id="rId8"/>
    <p:sldId id="261" r:id="rId9"/>
    <p:sldId id="263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9643" autoAdjust="0"/>
  </p:normalViewPr>
  <p:slideViewPr>
    <p:cSldViewPr snapToGrid="0">
      <p:cViewPr varScale="1">
        <p:scale>
          <a:sx n="104" d="100"/>
          <a:sy n="104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23D08-5498-4BD4-AC2F-4C32B63ECD20}" type="doc">
      <dgm:prSet loTypeId="urn:microsoft.com/office/officeart/2005/8/layout/process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E56B45-2656-4413-A975-6E3EAFFE814B}">
      <dgm:prSet phldrT="[Text]" custT="1"/>
      <dgm:spPr/>
      <dgm:t>
        <a:bodyPr/>
        <a:lstStyle/>
        <a:p>
          <a:r>
            <a:rPr lang="en-US" sz="1600" dirty="0" smtClean="0"/>
            <a:t>Requestor Form</a:t>
          </a:r>
          <a:endParaRPr lang="en-US" sz="1600" dirty="0"/>
        </a:p>
      </dgm:t>
    </dgm:pt>
    <dgm:pt modelId="{9A516E6C-5788-4EFC-AC1D-9ABB47BFC5C4}" type="parTrans" cxnId="{D7096C38-773B-41BB-90E6-00A72A918457}">
      <dgm:prSet/>
      <dgm:spPr/>
      <dgm:t>
        <a:bodyPr/>
        <a:lstStyle/>
        <a:p>
          <a:endParaRPr lang="en-US"/>
        </a:p>
      </dgm:t>
    </dgm:pt>
    <dgm:pt modelId="{03302DC2-9330-4509-84D0-7B5BF7F8AA5A}" type="sibTrans" cxnId="{D7096C38-773B-41BB-90E6-00A72A918457}">
      <dgm:prSet/>
      <dgm:spPr/>
      <dgm:t>
        <a:bodyPr/>
        <a:lstStyle/>
        <a:p>
          <a:endParaRPr lang="en-US"/>
        </a:p>
      </dgm:t>
    </dgm:pt>
    <dgm:pt modelId="{46EF418D-6D54-419F-9664-4EC7347A06CA}">
      <dgm:prSet phldrT="[Text]" custT="1"/>
      <dgm:spPr/>
      <dgm:t>
        <a:bodyPr/>
        <a:lstStyle/>
        <a:p>
          <a:r>
            <a:rPr lang="en-US" sz="1200" dirty="0" smtClean="0"/>
            <a:t>Department fills out and submits form to IT</a:t>
          </a:r>
          <a:endParaRPr lang="en-US" sz="1200" dirty="0"/>
        </a:p>
      </dgm:t>
    </dgm:pt>
    <dgm:pt modelId="{538611F2-2914-4684-AC94-4DAEC9C8957C}" type="parTrans" cxnId="{607B733D-3DCD-4696-B57D-42EE46DA4281}">
      <dgm:prSet/>
      <dgm:spPr/>
      <dgm:t>
        <a:bodyPr/>
        <a:lstStyle/>
        <a:p>
          <a:endParaRPr lang="en-US"/>
        </a:p>
      </dgm:t>
    </dgm:pt>
    <dgm:pt modelId="{DAF22BF6-E288-4D45-9131-F3A91109348F}" type="sibTrans" cxnId="{607B733D-3DCD-4696-B57D-42EE46DA4281}">
      <dgm:prSet/>
      <dgm:spPr/>
      <dgm:t>
        <a:bodyPr/>
        <a:lstStyle/>
        <a:p>
          <a:endParaRPr lang="en-US"/>
        </a:p>
      </dgm:t>
    </dgm:pt>
    <dgm:pt modelId="{469E6195-43A0-44A0-8D1B-5F5CF19EEF82}">
      <dgm:prSet phldrT="[Text]" custT="1"/>
      <dgm:spPr/>
      <dgm:t>
        <a:bodyPr/>
        <a:lstStyle/>
        <a:p>
          <a:r>
            <a:rPr lang="en-US" sz="1600" dirty="0" smtClean="0"/>
            <a:t>IT Technical Review</a:t>
          </a:r>
          <a:endParaRPr lang="en-US" sz="1600" dirty="0"/>
        </a:p>
      </dgm:t>
    </dgm:pt>
    <dgm:pt modelId="{F1602BD8-EE49-4C1F-A35F-18FBB7AD6B26}" type="parTrans" cxnId="{80E024E4-DDC1-42DB-9A14-6406A932D967}">
      <dgm:prSet/>
      <dgm:spPr/>
      <dgm:t>
        <a:bodyPr/>
        <a:lstStyle/>
        <a:p>
          <a:endParaRPr lang="en-US"/>
        </a:p>
      </dgm:t>
    </dgm:pt>
    <dgm:pt modelId="{B7EB0740-3613-41DD-988D-CBECF0D48EB3}" type="sibTrans" cxnId="{80E024E4-DDC1-42DB-9A14-6406A932D967}">
      <dgm:prSet/>
      <dgm:spPr/>
      <dgm:t>
        <a:bodyPr/>
        <a:lstStyle/>
        <a:p>
          <a:endParaRPr lang="en-US"/>
        </a:p>
      </dgm:t>
    </dgm:pt>
    <dgm:pt modelId="{3728412B-7E25-44B5-91BF-27038EE8A972}">
      <dgm:prSet phldrT="[Text]" custT="1"/>
      <dgm:spPr/>
      <dgm:t>
        <a:bodyPr/>
        <a:lstStyle/>
        <a:p>
          <a:r>
            <a:rPr lang="en-US" sz="1200" dirty="0" smtClean="0"/>
            <a:t>Cybersecurity</a:t>
          </a:r>
          <a:endParaRPr lang="en-US" sz="1200" dirty="0"/>
        </a:p>
      </dgm:t>
    </dgm:pt>
    <dgm:pt modelId="{BCE6CF6E-FF23-4185-ABC0-055C2905D8A1}" type="parTrans" cxnId="{4EFB6531-7892-464E-A2CF-611861F27B26}">
      <dgm:prSet/>
      <dgm:spPr/>
      <dgm:t>
        <a:bodyPr/>
        <a:lstStyle/>
        <a:p>
          <a:endParaRPr lang="en-US"/>
        </a:p>
      </dgm:t>
    </dgm:pt>
    <dgm:pt modelId="{E0B75FEE-03C6-4C5C-B19C-5DE79375C4DE}" type="sibTrans" cxnId="{4EFB6531-7892-464E-A2CF-611861F27B26}">
      <dgm:prSet/>
      <dgm:spPr/>
      <dgm:t>
        <a:bodyPr/>
        <a:lstStyle/>
        <a:p>
          <a:endParaRPr lang="en-US"/>
        </a:p>
      </dgm:t>
    </dgm:pt>
    <dgm:pt modelId="{2F06F4D6-ECB0-49BB-BBB2-9EDC9C51C1BC}">
      <dgm:prSet phldrT="[Text]" custT="1"/>
      <dgm:spPr/>
      <dgm:t>
        <a:bodyPr/>
        <a:lstStyle/>
        <a:p>
          <a:r>
            <a:rPr lang="en-US" sz="1600" dirty="0" smtClean="0"/>
            <a:t>Vetting Committee Review</a:t>
          </a:r>
          <a:endParaRPr lang="en-US" sz="1600" dirty="0"/>
        </a:p>
      </dgm:t>
    </dgm:pt>
    <dgm:pt modelId="{1A46E019-DBE2-4D5C-B788-5FE4B1CA27B7}" type="parTrans" cxnId="{FB19EAEB-2694-458D-AF87-3290098FB831}">
      <dgm:prSet/>
      <dgm:spPr/>
      <dgm:t>
        <a:bodyPr/>
        <a:lstStyle/>
        <a:p>
          <a:endParaRPr lang="en-US"/>
        </a:p>
      </dgm:t>
    </dgm:pt>
    <dgm:pt modelId="{619D6A05-D770-43D4-80EC-7490EC1826C1}" type="sibTrans" cxnId="{FB19EAEB-2694-458D-AF87-3290098FB831}">
      <dgm:prSet/>
      <dgm:spPr/>
      <dgm:t>
        <a:bodyPr/>
        <a:lstStyle/>
        <a:p>
          <a:endParaRPr lang="en-US"/>
        </a:p>
      </dgm:t>
    </dgm:pt>
    <dgm:pt modelId="{7780F0BA-1F5E-493E-A1FC-5737BB039FDA}">
      <dgm:prSet phldrT="[Text]" custT="1"/>
      <dgm:spPr/>
      <dgm:t>
        <a:bodyPr/>
        <a:lstStyle/>
        <a:p>
          <a:r>
            <a:rPr lang="en-US" sz="1200" b="0" dirty="0" smtClean="0"/>
            <a:t>E-Learning Committee</a:t>
          </a:r>
          <a:endParaRPr lang="en-US" sz="1200" b="0" dirty="0"/>
        </a:p>
      </dgm:t>
    </dgm:pt>
    <dgm:pt modelId="{10AD1352-FA23-41B2-9F39-231F4278DC49}" type="parTrans" cxnId="{8CDD2C47-6F2E-45C6-A7DF-81BE1A5FF3FE}">
      <dgm:prSet/>
      <dgm:spPr/>
      <dgm:t>
        <a:bodyPr/>
        <a:lstStyle/>
        <a:p>
          <a:endParaRPr lang="en-US"/>
        </a:p>
      </dgm:t>
    </dgm:pt>
    <dgm:pt modelId="{4DA50571-94BC-4D0F-8D4E-90C86EDB6FF1}" type="sibTrans" cxnId="{8CDD2C47-6F2E-45C6-A7DF-81BE1A5FF3FE}">
      <dgm:prSet/>
      <dgm:spPr/>
      <dgm:t>
        <a:bodyPr/>
        <a:lstStyle/>
        <a:p>
          <a:endParaRPr lang="en-US"/>
        </a:p>
      </dgm:t>
    </dgm:pt>
    <dgm:pt modelId="{C55A1702-D0D9-4160-BBD3-BDA82F9DB007}">
      <dgm:prSet phldrT="[Text]" custT="1"/>
      <dgm:spPr/>
      <dgm:t>
        <a:bodyPr/>
        <a:lstStyle/>
        <a:p>
          <a:r>
            <a:rPr lang="en-US" sz="1200" dirty="0" smtClean="0"/>
            <a:t>Institutional</a:t>
          </a:r>
          <a:endParaRPr lang="en-US" sz="1200" dirty="0"/>
        </a:p>
      </dgm:t>
    </dgm:pt>
    <dgm:pt modelId="{D10B4AB0-BD68-48D3-B18C-A4E5729751C9}" type="parTrans" cxnId="{1F1E49CD-4998-4D7E-BBBB-5040A2599FDB}">
      <dgm:prSet/>
      <dgm:spPr/>
      <dgm:t>
        <a:bodyPr/>
        <a:lstStyle/>
        <a:p>
          <a:endParaRPr lang="en-US"/>
        </a:p>
      </dgm:t>
    </dgm:pt>
    <dgm:pt modelId="{CC385CAF-F5FA-4AF7-9C28-4C558607B386}" type="sibTrans" cxnId="{1F1E49CD-4998-4D7E-BBBB-5040A2599FDB}">
      <dgm:prSet/>
      <dgm:spPr/>
      <dgm:t>
        <a:bodyPr/>
        <a:lstStyle/>
        <a:p>
          <a:endParaRPr lang="en-US"/>
        </a:p>
      </dgm:t>
    </dgm:pt>
    <dgm:pt modelId="{ECC26186-52FB-4B56-AD1F-8ADD62EE6089}">
      <dgm:prSet phldrT="[Text]" custT="1"/>
      <dgm:spPr/>
      <dgm:t>
        <a:bodyPr/>
        <a:lstStyle/>
        <a:p>
          <a:r>
            <a:rPr lang="en-US" sz="1200" dirty="0" smtClean="0"/>
            <a:t>Compatibility</a:t>
          </a:r>
          <a:endParaRPr lang="en-US" sz="1200" dirty="0"/>
        </a:p>
      </dgm:t>
    </dgm:pt>
    <dgm:pt modelId="{945E8E66-1DB9-4932-8214-AA5EB438945D}" type="parTrans" cxnId="{3CC28A17-85CD-445E-B498-0626D51741AD}">
      <dgm:prSet/>
      <dgm:spPr/>
      <dgm:t>
        <a:bodyPr/>
        <a:lstStyle/>
        <a:p>
          <a:endParaRPr lang="en-US"/>
        </a:p>
      </dgm:t>
    </dgm:pt>
    <dgm:pt modelId="{600DCE8A-7D3A-4E6C-B020-16F9ACB07FE5}" type="sibTrans" cxnId="{3CC28A17-85CD-445E-B498-0626D51741AD}">
      <dgm:prSet/>
      <dgm:spPr/>
      <dgm:t>
        <a:bodyPr/>
        <a:lstStyle/>
        <a:p>
          <a:endParaRPr lang="en-US"/>
        </a:p>
      </dgm:t>
    </dgm:pt>
    <dgm:pt modelId="{D5316157-FAEA-4AB9-AB74-BAD5DB8F8625}">
      <dgm:prSet phldrT="[Text]" custT="1"/>
      <dgm:spPr/>
      <dgm:t>
        <a:bodyPr/>
        <a:lstStyle/>
        <a:p>
          <a:r>
            <a:rPr lang="en-US" sz="1200" dirty="0" smtClean="0"/>
            <a:t>EIR Accessibility (VPAT)</a:t>
          </a:r>
          <a:endParaRPr lang="en-US" sz="1200" dirty="0"/>
        </a:p>
      </dgm:t>
    </dgm:pt>
    <dgm:pt modelId="{E4C9C295-BFB3-45B6-83CD-4867281D4B3A}" type="parTrans" cxnId="{8C0D7FE3-B28B-4DAC-A647-FA8A74A2004D}">
      <dgm:prSet/>
      <dgm:spPr/>
      <dgm:t>
        <a:bodyPr/>
        <a:lstStyle/>
        <a:p>
          <a:endParaRPr lang="en-US"/>
        </a:p>
      </dgm:t>
    </dgm:pt>
    <dgm:pt modelId="{592EBC63-E9BA-4F39-BE72-74A419815B3B}" type="sibTrans" cxnId="{8C0D7FE3-B28B-4DAC-A647-FA8A74A2004D}">
      <dgm:prSet/>
      <dgm:spPr/>
      <dgm:t>
        <a:bodyPr/>
        <a:lstStyle/>
        <a:p>
          <a:endParaRPr lang="en-US"/>
        </a:p>
      </dgm:t>
    </dgm:pt>
    <dgm:pt modelId="{AB99779B-2616-4CFE-855A-D6A2BE777D5A}">
      <dgm:prSet phldrT="[Text]" custT="1"/>
      <dgm:spPr/>
      <dgm:t>
        <a:bodyPr/>
        <a:lstStyle/>
        <a:p>
          <a:r>
            <a:rPr lang="en-US" sz="1400" dirty="0" smtClean="0"/>
            <a:t>Notification of Outcome to Requestor</a:t>
          </a:r>
        </a:p>
      </dgm:t>
    </dgm:pt>
    <dgm:pt modelId="{67BD0B8B-01D5-4838-AB66-4C36D71C2398}" type="parTrans" cxnId="{932DAFB6-D3A5-4D65-B27C-960046DD60C4}">
      <dgm:prSet/>
      <dgm:spPr/>
      <dgm:t>
        <a:bodyPr/>
        <a:lstStyle/>
        <a:p>
          <a:endParaRPr lang="en-US"/>
        </a:p>
      </dgm:t>
    </dgm:pt>
    <dgm:pt modelId="{3221AA61-6C58-4FB7-9F70-1434B76AD6A0}" type="sibTrans" cxnId="{932DAFB6-D3A5-4D65-B27C-960046DD60C4}">
      <dgm:prSet/>
      <dgm:spPr/>
      <dgm:t>
        <a:bodyPr/>
        <a:lstStyle/>
        <a:p>
          <a:endParaRPr lang="en-US"/>
        </a:p>
      </dgm:t>
    </dgm:pt>
    <dgm:pt modelId="{70F0ED43-E1C7-4720-A357-1040CACF5ED3}">
      <dgm:prSet phldrT="[Text]" custT="1"/>
      <dgm:spPr/>
      <dgm:t>
        <a:bodyPr/>
        <a:lstStyle/>
        <a:p>
          <a:r>
            <a:rPr lang="en-US" sz="1200" dirty="0" smtClean="0"/>
            <a:t>CIS Committee</a:t>
          </a:r>
          <a:endParaRPr lang="en-US" sz="1200" dirty="0"/>
        </a:p>
      </dgm:t>
    </dgm:pt>
    <dgm:pt modelId="{BB46EF45-1EB6-438C-88BA-24E5E4AC344D}" type="parTrans" cxnId="{7C55710A-EB85-44C7-8D94-19212882F93F}">
      <dgm:prSet/>
      <dgm:spPr/>
      <dgm:t>
        <a:bodyPr/>
        <a:lstStyle/>
        <a:p>
          <a:endParaRPr lang="en-US"/>
        </a:p>
      </dgm:t>
    </dgm:pt>
    <dgm:pt modelId="{929D0022-3286-4154-B2B9-FF55097D89D2}" type="sibTrans" cxnId="{7C55710A-EB85-44C7-8D94-19212882F93F}">
      <dgm:prSet/>
      <dgm:spPr/>
      <dgm:t>
        <a:bodyPr/>
        <a:lstStyle/>
        <a:p>
          <a:endParaRPr lang="en-US"/>
        </a:p>
      </dgm:t>
    </dgm:pt>
    <dgm:pt modelId="{3D336218-DA0E-4B47-A6DB-336D2230EF68}">
      <dgm:prSet phldrT="[Text]" custT="1"/>
      <dgm:spPr/>
      <dgm:t>
        <a:bodyPr/>
        <a:lstStyle/>
        <a:p>
          <a:r>
            <a:rPr lang="en-US" sz="1200" dirty="0" smtClean="0"/>
            <a:t>Given Sysaid ticket #</a:t>
          </a:r>
          <a:endParaRPr lang="en-US" sz="1200" dirty="0"/>
        </a:p>
      </dgm:t>
    </dgm:pt>
    <dgm:pt modelId="{FCD6015A-D6A0-41F1-8E60-A2B1D5B0BAB9}" type="parTrans" cxnId="{B81CFA95-3446-4785-93B6-5ACFD3C1F2FA}">
      <dgm:prSet/>
      <dgm:spPr/>
      <dgm:t>
        <a:bodyPr/>
        <a:lstStyle/>
        <a:p>
          <a:endParaRPr lang="en-US"/>
        </a:p>
      </dgm:t>
    </dgm:pt>
    <dgm:pt modelId="{189D8B3F-F2E8-41C8-AB63-BFA07D61760A}" type="sibTrans" cxnId="{B81CFA95-3446-4785-93B6-5ACFD3C1F2FA}">
      <dgm:prSet/>
      <dgm:spPr/>
      <dgm:t>
        <a:bodyPr/>
        <a:lstStyle/>
        <a:p>
          <a:endParaRPr lang="en-US"/>
        </a:p>
      </dgm:t>
    </dgm:pt>
    <dgm:pt modelId="{58FC4105-1772-42B4-863B-6A1AD5F98134}">
      <dgm:prSet phldrT="[Text]" custT="1"/>
      <dgm:spPr/>
      <dgm:t>
        <a:bodyPr/>
        <a:lstStyle/>
        <a:p>
          <a:r>
            <a:rPr lang="en-US" sz="1200" dirty="0" smtClean="0"/>
            <a:t>Submit request to this process before beginning requisition process</a:t>
          </a:r>
        </a:p>
      </dgm:t>
    </dgm:pt>
    <dgm:pt modelId="{21F5EFDE-B838-415C-958A-7AF41B3458D6}" type="parTrans" cxnId="{6A5F2534-149C-426E-AE8C-65172B506852}">
      <dgm:prSet/>
      <dgm:spPr/>
      <dgm:t>
        <a:bodyPr/>
        <a:lstStyle/>
        <a:p>
          <a:endParaRPr lang="en-US"/>
        </a:p>
      </dgm:t>
    </dgm:pt>
    <dgm:pt modelId="{1D74E5E0-EE3A-4665-944F-BE13503781A4}" type="sibTrans" cxnId="{6A5F2534-149C-426E-AE8C-65172B506852}">
      <dgm:prSet/>
      <dgm:spPr/>
      <dgm:t>
        <a:bodyPr/>
        <a:lstStyle/>
        <a:p>
          <a:endParaRPr lang="en-US"/>
        </a:p>
      </dgm:t>
    </dgm:pt>
    <dgm:pt modelId="{36E3B761-83D1-4658-85F2-28E7DD9803CC}">
      <dgm:prSet phldrT="[Text]" custT="1"/>
      <dgm:spPr/>
      <dgm:t>
        <a:bodyPr/>
        <a:lstStyle/>
        <a:p>
          <a:endParaRPr lang="en-US" sz="1200" dirty="0"/>
        </a:p>
      </dgm:t>
    </dgm:pt>
    <dgm:pt modelId="{93B2D7C9-B613-4344-9BA7-8F3977B1B1A8}" type="parTrans" cxnId="{DBDCE785-403E-4B3D-996E-4FB4F1938701}">
      <dgm:prSet/>
      <dgm:spPr/>
      <dgm:t>
        <a:bodyPr/>
        <a:lstStyle/>
        <a:p>
          <a:endParaRPr lang="en-US"/>
        </a:p>
      </dgm:t>
    </dgm:pt>
    <dgm:pt modelId="{62361103-D0D8-407D-9E18-5C2948989376}" type="sibTrans" cxnId="{DBDCE785-403E-4B3D-996E-4FB4F1938701}">
      <dgm:prSet/>
      <dgm:spPr/>
      <dgm:t>
        <a:bodyPr/>
        <a:lstStyle/>
        <a:p>
          <a:endParaRPr lang="en-US"/>
        </a:p>
      </dgm:t>
    </dgm:pt>
    <dgm:pt modelId="{3D6345A2-D365-4825-AF67-BDE99F0055BE}" type="pres">
      <dgm:prSet presAssocID="{13623D08-5498-4BD4-AC2F-4C32B63ECD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7052A-FE49-4D84-9557-908989BF4502}" type="pres">
      <dgm:prSet presAssocID="{C6E56B45-2656-4413-A975-6E3EAFFE81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FFAF6-3C1A-4B5B-92E8-B753A48EAA20}" type="pres">
      <dgm:prSet presAssocID="{03302DC2-9330-4509-84D0-7B5BF7F8AA5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A69B882-B22F-48F9-AB0A-61894EC29218}" type="pres">
      <dgm:prSet presAssocID="{03302DC2-9330-4509-84D0-7B5BF7F8AA5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799C11B-F5EA-47AC-9773-BD286CDE8F13}" type="pres">
      <dgm:prSet presAssocID="{469E6195-43A0-44A0-8D1B-5F5CF19EEF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23D93-D24A-4EAF-B051-4C775EF44048}" type="pres">
      <dgm:prSet presAssocID="{B7EB0740-3613-41DD-988D-CBECF0D48EB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80F1DEE-3B70-43F4-BE5F-0DC51D8828DD}" type="pres">
      <dgm:prSet presAssocID="{B7EB0740-3613-41DD-988D-CBECF0D48E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AF87CAB-0F71-41B1-B579-42E560507F66}" type="pres">
      <dgm:prSet presAssocID="{2F06F4D6-ECB0-49BB-BBB2-9EDC9C51C1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F6407-A4FA-498F-AEC1-A1DAFE15E6F9}" type="pres">
      <dgm:prSet presAssocID="{619D6A05-D770-43D4-80EC-7490EC1826C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010F332-ADB9-406D-A371-2DBCFA900426}" type="pres">
      <dgm:prSet presAssocID="{619D6A05-D770-43D4-80EC-7490EC1826C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FE5003-CECA-4087-9841-69D4AE59A02F}" type="pres">
      <dgm:prSet presAssocID="{AB99779B-2616-4CFE-855A-D6A2BE777D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28A17-85CD-445E-B498-0626D51741AD}" srcId="{469E6195-43A0-44A0-8D1B-5F5CF19EEF82}" destId="{ECC26186-52FB-4B56-AD1F-8ADD62EE6089}" srcOrd="1" destOrd="0" parTransId="{945E8E66-1DB9-4932-8214-AA5EB438945D}" sibTransId="{600DCE8A-7D3A-4E6C-B020-16F9ACB07FE5}"/>
    <dgm:cxn modelId="{B69E82E1-8284-4938-B762-6A673A1505A1}" type="presOf" srcId="{7780F0BA-1F5E-493E-A1FC-5737BB039FDA}" destId="{6AF87CAB-0F71-41B1-B579-42E560507F66}" srcOrd="0" destOrd="1" presId="urn:microsoft.com/office/officeart/2005/8/layout/process1"/>
    <dgm:cxn modelId="{92CB925B-C276-4BE2-A0A7-3CADC21C4E6F}" type="presOf" srcId="{58FC4105-1772-42B4-863B-6A1AD5F98134}" destId="{02FE5003-CECA-4087-9841-69D4AE59A02F}" srcOrd="0" destOrd="1" presId="urn:microsoft.com/office/officeart/2005/8/layout/process1"/>
    <dgm:cxn modelId="{DBDCE785-403E-4B3D-996E-4FB4F1938701}" srcId="{C6E56B45-2656-4413-A975-6E3EAFFE814B}" destId="{36E3B761-83D1-4658-85F2-28E7DD9803CC}" srcOrd="2" destOrd="0" parTransId="{93B2D7C9-B613-4344-9BA7-8F3977B1B1A8}" sibTransId="{62361103-D0D8-407D-9E18-5C2948989376}"/>
    <dgm:cxn modelId="{F8F05CB5-B3FE-45D0-96FA-F804C720B7E9}" type="presOf" srcId="{3D336218-DA0E-4B47-A6DB-336D2230EF68}" destId="{41E7052A-FE49-4D84-9557-908989BF4502}" srcOrd="0" destOrd="2" presId="urn:microsoft.com/office/officeart/2005/8/layout/process1"/>
    <dgm:cxn modelId="{8CDD2C47-6F2E-45C6-A7DF-81BE1A5FF3FE}" srcId="{2F06F4D6-ECB0-49BB-BBB2-9EDC9C51C1BC}" destId="{7780F0BA-1F5E-493E-A1FC-5737BB039FDA}" srcOrd="0" destOrd="0" parTransId="{10AD1352-FA23-41B2-9F39-231F4278DC49}" sibTransId="{4DA50571-94BC-4D0F-8D4E-90C86EDB6FF1}"/>
    <dgm:cxn modelId="{D7096C38-773B-41BB-90E6-00A72A918457}" srcId="{13623D08-5498-4BD4-AC2F-4C32B63ECD20}" destId="{C6E56B45-2656-4413-A975-6E3EAFFE814B}" srcOrd="0" destOrd="0" parTransId="{9A516E6C-5788-4EFC-AC1D-9ABB47BFC5C4}" sibTransId="{03302DC2-9330-4509-84D0-7B5BF7F8AA5A}"/>
    <dgm:cxn modelId="{76ADBCCC-974E-4184-B236-DB608517C3C9}" type="presOf" srcId="{03302DC2-9330-4509-84D0-7B5BF7F8AA5A}" destId="{3A69B882-B22F-48F9-AB0A-61894EC29218}" srcOrd="1" destOrd="0" presId="urn:microsoft.com/office/officeart/2005/8/layout/process1"/>
    <dgm:cxn modelId="{4257FCAF-E0B4-4F61-AE5C-CFEDA29DCC68}" type="presOf" srcId="{AB99779B-2616-4CFE-855A-D6A2BE777D5A}" destId="{02FE5003-CECA-4087-9841-69D4AE59A02F}" srcOrd="0" destOrd="0" presId="urn:microsoft.com/office/officeart/2005/8/layout/process1"/>
    <dgm:cxn modelId="{B81CFA95-3446-4785-93B6-5ACFD3C1F2FA}" srcId="{C6E56B45-2656-4413-A975-6E3EAFFE814B}" destId="{3D336218-DA0E-4B47-A6DB-336D2230EF68}" srcOrd="1" destOrd="0" parTransId="{FCD6015A-D6A0-41F1-8E60-A2B1D5B0BAB9}" sibTransId="{189D8B3F-F2E8-41C8-AB63-BFA07D61760A}"/>
    <dgm:cxn modelId="{FB19EAEB-2694-458D-AF87-3290098FB831}" srcId="{13623D08-5498-4BD4-AC2F-4C32B63ECD20}" destId="{2F06F4D6-ECB0-49BB-BBB2-9EDC9C51C1BC}" srcOrd="2" destOrd="0" parTransId="{1A46E019-DBE2-4D5C-B788-5FE4B1CA27B7}" sibTransId="{619D6A05-D770-43D4-80EC-7490EC1826C1}"/>
    <dgm:cxn modelId="{604E6415-167A-443E-8B15-9D8FA9120A40}" type="presOf" srcId="{3728412B-7E25-44B5-91BF-27038EE8A972}" destId="{2799C11B-F5EA-47AC-9773-BD286CDE8F13}" srcOrd="0" destOrd="1" presId="urn:microsoft.com/office/officeart/2005/8/layout/process1"/>
    <dgm:cxn modelId="{C0627E1F-53E0-41CE-8DDD-B19BBBE8D3D6}" type="presOf" srcId="{619D6A05-D770-43D4-80EC-7490EC1826C1}" destId="{9CEF6407-A4FA-498F-AEC1-A1DAFE15E6F9}" srcOrd="0" destOrd="0" presId="urn:microsoft.com/office/officeart/2005/8/layout/process1"/>
    <dgm:cxn modelId="{4EFB6531-7892-464E-A2CF-611861F27B26}" srcId="{469E6195-43A0-44A0-8D1B-5F5CF19EEF82}" destId="{3728412B-7E25-44B5-91BF-27038EE8A972}" srcOrd="0" destOrd="0" parTransId="{BCE6CF6E-FF23-4185-ABC0-055C2905D8A1}" sibTransId="{E0B75FEE-03C6-4C5C-B19C-5DE79375C4DE}"/>
    <dgm:cxn modelId="{87E76343-6186-496C-9A53-0F1CE2E76055}" type="presOf" srcId="{03302DC2-9330-4509-84D0-7B5BF7F8AA5A}" destId="{A15FFAF6-3C1A-4B5B-92E8-B753A48EAA20}" srcOrd="0" destOrd="0" presId="urn:microsoft.com/office/officeart/2005/8/layout/process1"/>
    <dgm:cxn modelId="{69D6E647-3CC9-4AD8-9F53-95065C4889A7}" type="presOf" srcId="{36E3B761-83D1-4658-85F2-28E7DD9803CC}" destId="{41E7052A-FE49-4D84-9557-908989BF4502}" srcOrd="0" destOrd="3" presId="urn:microsoft.com/office/officeart/2005/8/layout/process1"/>
    <dgm:cxn modelId="{2BAADD4F-E592-4E31-9AA8-847089238B93}" type="presOf" srcId="{2F06F4D6-ECB0-49BB-BBB2-9EDC9C51C1BC}" destId="{6AF87CAB-0F71-41B1-B579-42E560507F66}" srcOrd="0" destOrd="0" presId="urn:microsoft.com/office/officeart/2005/8/layout/process1"/>
    <dgm:cxn modelId="{1F1E49CD-4998-4D7E-BBBB-5040A2599FDB}" srcId="{2F06F4D6-ECB0-49BB-BBB2-9EDC9C51C1BC}" destId="{C55A1702-D0D9-4160-BBD3-BDA82F9DB007}" srcOrd="2" destOrd="0" parTransId="{D10B4AB0-BD68-48D3-B18C-A4E5729751C9}" sibTransId="{CC385CAF-F5FA-4AF7-9C28-4C558607B386}"/>
    <dgm:cxn modelId="{F17B89B4-AED6-4899-80B4-251DFA4EB622}" type="presOf" srcId="{70F0ED43-E1C7-4720-A357-1040CACF5ED3}" destId="{6AF87CAB-0F71-41B1-B579-42E560507F66}" srcOrd="0" destOrd="2" presId="urn:microsoft.com/office/officeart/2005/8/layout/process1"/>
    <dgm:cxn modelId="{912AB930-C654-458D-9344-BDB7DC13EFA0}" type="presOf" srcId="{ECC26186-52FB-4B56-AD1F-8ADD62EE6089}" destId="{2799C11B-F5EA-47AC-9773-BD286CDE8F13}" srcOrd="0" destOrd="2" presId="urn:microsoft.com/office/officeart/2005/8/layout/process1"/>
    <dgm:cxn modelId="{E32A4C8F-1D2F-40BC-A50B-AFDBEA1E21D1}" type="presOf" srcId="{619D6A05-D770-43D4-80EC-7490EC1826C1}" destId="{1010F332-ADB9-406D-A371-2DBCFA900426}" srcOrd="1" destOrd="0" presId="urn:microsoft.com/office/officeart/2005/8/layout/process1"/>
    <dgm:cxn modelId="{F7538E10-C11B-471D-928E-9F7C01F167AA}" type="presOf" srcId="{B7EB0740-3613-41DD-988D-CBECF0D48EB3}" destId="{580F1DEE-3B70-43F4-BE5F-0DC51D8828DD}" srcOrd="1" destOrd="0" presId="urn:microsoft.com/office/officeart/2005/8/layout/process1"/>
    <dgm:cxn modelId="{8C0D7FE3-B28B-4DAC-A647-FA8A74A2004D}" srcId="{469E6195-43A0-44A0-8D1B-5F5CF19EEF82}" destId="{D5316157-FAEA-4AB9-AB74-BAD5DB8F8625}" srcOrd="2" destOrd="0" parTransId="{E4C9C295-BFB3-45B6-83CD-4867281D4B3A}" sibTransId="{592EBC63-E9BA-4F39-BE72-74A419815B3B}"/>
    <dgm:cxn modelId="{59CAB118-3DBA-485B-A224-FC3C0044CC84}" type="presOf" srcId="{B7EB0740-3613-41DD-988D-CBECF0D48EB3}" destId="{BA823D93-D24A-4EAF-B051-4C775EF44048}" srcOrd="0" destOrd="0" presId="urn:microsoft.com/office/officeart/2005/8/layout/process1"/>
    <dgm:cxn modelId="{F147778F-249C-4F39-BFE2-109FBBE3B6AA}" type="presOf" srcId="{13623D08-5498-4BD4-AC2F-4C32B63ECD20}" destId="{3D6345A2-D365-4825-AF67-BDE99F0055BE}" srcOrd="0" destOrd="0" presId="urn:microsoft.com/office/officeart/2005/8/layout/process1"/>
    <dgm:cxn modelId="{6A5F2534-149C-426E-AE8C-65172B506852}" srcId="{AB99779B-2616-4CFE-855A-D6A2BE777D5A}" destId="{58FC4105-1772-42B4-863B-6A1AD5F98134}" srcOrd="0" destOrd="0" parTransId="{21F5EFDE-B838-415C-958A-7AF41B3458D6}" sibTransId="{1D74E5E0-EE3A-4665-944F-BE13503781A4}"/>
    <dgm:cxn modelId="{80E024E4-DDC1-42DB-9A14-6406A932D967}" srcId="{13623D08-5498-4BD4-AC2F-4C32B63ECD20}" destId="{469E6195-43A0-44A0-8D1B-5F5CF19EEF82}" srcOrd="1" destOrd="0" parTransId="{F1602BD8-EE49-4C1F-A35F-18FBB7AD6B26}" sibTransId="{B7EB0740-3613-41DD-988D-CBECF0D48EB3}"/>
    <dgm:cxn modelId="{607B733D-3DCD-4696-B57D-42EE46DA4281}" srcId="{C6E56B45-2656-4413-A975-6E3EAFFE814B}" destId="{46EF418D-6D54-419F-9664-4EC7347A06CA}" srcOrd="0" destOrd="0" parTransId="{538611F2-2914-4684-AC94-4DAEC9C8957C}" sibTransId="{DAF22BF6-E288-4D45-9131-F3A91109348F}"/>
    <dgm:cxn modelId="{6964EC7C-CE52-420E-9468-C50ABE0CE23F}" type="presOf" srcId="{D5316157-FAEA-4AB9-AB74-BAD5DB8F8625}" destId="{2799C11B-F5EA-47AC-9773-BD286CDE8F13}" srcOrd="0" destOrd="3" presId="urn:microsoft.com/office/officeart/2005/8/layout/process1"/>
    <dgm:cxn modelId="{7C55710A-EB85-44C7-8D94-19212882F93F}" srcId="{2F06F4D6-ECB0-49BB-BBB2-9EDC9C51C1BC}" destId="{70F0ED43-E1C7-4720-A357-1040CACF5ED3}" srcOrd="1" destOrd="0" parTransId="{BB46EF45-1EB6-438C-88BA-24E5E4AC344D}" sibTransId="{929D0022-3286-4154-B2B9-FF55097D89D2}"/>
    <dgm:cxn modelId="{1B3B6938-9F24-4E7D-973D-241425F67952}" type="presOf" srcId="{C6E56B45-2656-4413-A975-6E3EAFFE814B}" destId="{41E7052A-FE49-4D84-9557-908989BF4502}" srcOrd="0" destOrd="0" presId="urn:microsoft.com/office/officeart/2005/8/layout/process1"/>
    <dgm:cxn modelId="{D8D3C9FA-1046-46EB-88F0-F1C073730DA8}" type="presOf" srcId="{46EF418D-6D54-419F-9664-4EC7347A06CA}" destId="{41E7052A-FE49-4D84-9557-908989BF4502}" srcOrd="0" destOrd="1" presId="urn:microsoft.com/office/officeart/2005/8/layout/process1"/>
    <dgm:cxn modelId="{FBE9D82B-3806-459F-9DD9-7B964A95C380}" type="presOf" srcId="{C55A1702-D0D9-4160-BBD3-BDA82F9DB007}" destId="{6AF87CAB-0F71-41B1-B579-42E560507F66}" srcOrd="0" destOrd="3" presId="urn:microsoft.com/office/officeart/2005/8/layout/process1"/>
    <dgm:cxn modelId="{932DAFB6-D3A5-4D65-B27C-960046DD60C4}" srcId="{13623D08-5498-4BD4-AC2F-4C32B63ECD20}" destId="{AB99779B-2616-4CFE-855A-D6A2BE777D5A}" srcOrd="3" destOrd="0" parTransId="{67BD0B8B-01D5-4838-AB66-4C36D71C2398}" sibTransId="{3221AA61-6C58-4FB7-9F70-1434B76AD6A0}"/>
    <dgm:cxn modelId="{7658A237-D765-4459-8937-9C1767BAF710}" type="presOf" srcId="{469E6195-43A0-44A0-8D1B-5F5CF19EEF82}" destId="{2799C11B-F5EA-47AC-9773-BD286CDE8F13}" srcOrd="0" destOrd="0" presId="urn:microsoft.com/office/officeart/2005/8/layout/process1"/>
    <dgm:cxn modelId="{3B6F8BFD-9C8C-4072-8E8F-4D0EF1F43D25}" type="presParOf" srcId="{3D6345A2-D365-4825-AF67-BDE99F0055BE}" destId="{41E7052A-FE49-4D84-9557-908989BF4502}" srcOrd="0" destOrd="0" presId="urn:microsoft.com/office/officeart/2005/8/layout/process1"/>
    <dgm:cxn modelId="{E7079AA2-860C-4611-AE6B-09A5AAAE6F72}" type="presParOf" srcId="{3D6345A2-D365-4825-AF67-BDE99F0055BE}" destId="{A15FFAF6-3C1A-4B5B-92E8-B753A48EAA20}" srcOrd="1" destOrd="0" presId="urn:microsoft.com/office/officeart/2005/8/layout/process1"/>
    <dgm:cxn modelId="{060B9A04-8DAF-4671-906D-B56B74453E8A}" type="presParOf" srcId="{A15FFAF6-3C1A-4B5B-92E8-B753A48EAA20}" destId="{3A69B882-B22F-48F9-AB0A-61894EC29218}" srcOrd="0" destOrd="0" presId="urn:microsoft.com/office/officeart/2005/8/layout/process1"/>
    <dgm:cxn modelId="{3C77A3E8-F3AA-4347-8D1B-5A9BB5A3DEC4}" type="presParOf" srcId="{3D6345A2-D365-4825-AF67-BDE99F0055BE}" destId="{2799C11B-F5EA-47AC-9773-BD286CDE8F13}" srcOrd="2" destOrd="0" presId="urn:microsoft.com/office/officeart/2005/8/layout/process1"/>
    <dgm:cxn modelId="{673B6C21-827B-41E9-8A92-D7FEA7A8637A}" type="presParOf" srcId="{3D6345A2-D365-4825-AF67-BDE99F0055BE}" destId="{BA823D93-D24A-4EAF-B051-4C775EF44048}" srcOrd="3" destOrd="0" presId="urn:microsoft.com/office/officeart/2005/8/layout/process1"/>
    <dgm:cxn modelId="{96C7A206-C982-4050-9DC2-436F152003C8}" type="presParOf" srcId="{BA823D93-D24A-4EAF-B051-4C775EF44048}" destId="{580F1DEE-3B70-43F4-BE5F-0DC51D8828DD}" srcOrd="0" destOrd="0" presId="urn:microsoft.com/office/officeart/2005/8/layout/process1"/>
    <dgm:cxn modelId="{107797BB-0722-49B1-9264-F06CFA5D2402}" type="presParOf" srcId="{3D6345A2-D365-4825-AF67-BDE99F0055BE}" destId="{6AF87CAB-0F71-41B1-B579-42E560507F66}" srcOrd="4" destOrd="0" presId="urn:microsoft.com/office/officeart/2005/8/layout/process1"/>
    <dgm:cxn modelId="{0D75DD37-01A7-4A6B-B79E-32DB28CAE509}" type="presParOf" srcId="{3D6345A2-D365-4825-AF67-BDE99F0055BE}" destId="{9CEF6407-A4FA-498F-AEC1-A1DAFE15E6F9}" srcOrd="5" destOrd="0" presId="urn:microsoft.com/office/officeart/2005/8/layout/process1"/>
    <dgm:cxn modelId="{026E042B-4429-44F3-901A-E5DF1CCD0C2A}" type="presParOf" srcId="{9CEF6407-A4FA-498F-AEC1-A1DAFE15E6F9}" destId="{1010F332-ADB9-406D-A371-2DBCFA900426}" srcOrd="0" destOrd="0" presId="urn:microsoft.com/office/officeart/2005/8/layout/process1"/>
    <dgm:cxn modelId="{AD84172F-9ACA-4C38-8B0F-58E99B6770F7}" type="presParOf" srcId="{3D6345A2-D365-4825-AF67-BDE99F0055BE}" destId="{02FE5003-CECA-4087-9841-69D4AE59A0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052A-FE49-4D84-9557-908989BF4502}">
      <dsp:nvSpPr>
        <dsp:cNvPr id="0" name=""/>
        <dsp:cNvSpPr/>
      </dsp:nvSpPr>
      <dsp:spPr>
        <a:xfrm>
          <a:off x="5037" y="837542"/>
          <a:ext cx="2202309" cy="132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Requestor Form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Department fills out and submits form to IT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Given Sysaid ticket #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43739" y="876244"/>
        <a:ext cx="2124905" cy="1243981"/>
      </dsp:txXfrm>
    </dsp:sp>
    <dsp:sp modelId="{A15FFAF6-3C1A-4B5B-92E8-B753A48EAA20}">
      <dsp:nvSpPr>
        <dsp:cNvPr id="0" name=""/>
        <dsp:cNvSpPr/>
      </dsp:nvSpPr>
      <dsp:spPr>
        <a:xfrm>
          <a:off x="2427577" y="1225148"/>
          <a:ext cx="466889" cy="54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427577" y="1334382"/>
        <a:ext cx="326822" cy="327704"/>
      </dsp:txXfrm>
    </dsp:sp>
    <dsp:sp modelId="{2799C11B-F5EA-47AC-9773-BD286CDE8F13}">
      <dsp:nvSpPr>
        <dsp:cNvPr id="0" name=""/>
        <dsp:cNvSpPr/>
      </dsp:nvSpPr>
      <dsp:spPr>
        <a:xfrm>
          <a:off x="3088270" y="837542"/>
          <a:ext cx="2202309" cy="132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IT Technical Review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Cybersecurity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Compatibility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EIR Accessibility (VPAT)</a:t>
          </a:r>
          <a:endParaRPr lang="en-US" sz="1200" kern="1200" dirty="0"/>
        </a:p>
      </dsp:txBody>
      <dsp:txXfrm>
        <a:off x="3126972" y="876244"/>
        <a:ext cx="2124905" cy="1243981"/>
      </dsp:txXfrm>
    </dsp:sp>
    <dsp:sp modelId="{BA823D93-D24A-4EAF-B051-4C775EF44048}">
      <dsp:nvSpPr>
        <dsp:cNvPr id="0" name=""/>
        <dsp:cNvSpPr/>
      </dsp:nvSpPr>
      <dsp:spPr>
        <a:xfrm>
          <a:off x="5510811" y="1225148"/>
          <a:ext cx="466889" cy="54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10811" y="1334382"/>
        <a:ext cx="326822" cy="327704"/>
      </dsp:txXfrm>
    </dsp:sp>
    <dsp:sp modelId="{6AF87CAB-0F71-41B1-B579-42E560507F66}">
      <dsp:nvSpPr>
        <dsp:cNvPr id="0" name=""/>
        <dsp:cNvSpPr/>
      </dsp:nvSpPr>
      <dsp:spPr>
        <a:xfrm>
          <a:off x="6171503" y="837542"/>
          <a:ext cx="2202309" cy="132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Vetting Committee Review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E-Learning Committee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CIS Committee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Institutional</a:t>
          </a:r>
          <a:endParaRPr lang="en-US" sz="1200" kern="1200" dirty="0"/>
        </a:p>
      </dsp:txBody>
      <dsp:txXfrm>
        <a:off x="6210205" y="876244"/>
        <a:ext cx="2124905" cy="1243981"/>
      </dsp:txXfrm>
    </dsp:sp>
    <dsp:sp modelId="{9CEF6407-A4FA-498F-AEC1-A1DAFE15E6F9}">
      <dsp:nvSpPr>
        <dsp:cNvPr id="0" name=""/>
        <dsp:cNvSpPr/>
      </dsp:nvSpPr>
      <dsp:spPr>
        <a:xfrm>
          <a:off x="8594044" y="1225148"/>
          <a:ext cx="466889" cy="54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594044" y="1334382"/>
        <a:ext cx="326822" cy="327704"/>
      </dsp:txXfrm>
    </dsp:sp>
    <dsp:sp modelId="{02FE5003-CECA-4087-9841-69D4AE59A02F}">
      <dsp:nvSpPr>
        <dsp:cNvPr id="0" name=""/>
        <dsp:cNvSpPr/>
      </dsp:nvSpPr>
      <dsp:spPr>
        <a:xfrm>
          <a:off x="9254737" y="837542"/>
          <a:ext cx="2202309" cy="132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Notification of Outcome to Requestor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Submit request to this process before beginning requisition process</a:t>
          </a:r>
        </a:p>
      </dsp:txBody>
      <dsp:txXfrm>
        <a:off x="9293439" y="876244"/>
        <a:ext cx="2124905" cy="1243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625D58-9312-412A-BAEA-9011EA2E79C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FC404C-A464-4249-AEC7-2B9FF2898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404C-A464-4249-AEC7-2B9FF28981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2 Main reasons for annual review:</a:t>
            </a:r>
          </a:p>
          <a:p>
            <a:pPr lvl="0"/>
            <a:r>
              <a:rPr lang="en-US" dirty="0" smtClean="0"/>
              <a:t>-TX-RAMP</a:t>
            </a:r>
          </a:p>
          <a:p>
            <a:pPr lvl="0"/>
            <a:r>
              <a:rPr lang="en-US" dirty="0" smtClean="0"/>
              <a:t>-Committee</a:t>
            </a:r>
            <a:r>
              <a:rPr lang="en-US" baseline="0" dirty="0" smtClean="0"/>
              <a:t>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404C-A464-4249-AEC7-2B9FF28981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404C-A464-4249-AEC7-2B9FF28981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404C-A464-4249-AEC7-2B9FF28981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Information</a:t>
            </a:r>
          </a:p>
          <a:p>
            <a:r>
              <a:rPr lang="en-US" dirty="0" smtClean="0"/>
              <a:t>Vendor contact information – if previous</a:t>
            </a:r>
            <a:r>
              <a:rPr lang="en-US" baseline="0" dirty="0" smtClean="0"/>
              <a:t> relationship established, can request a VPAT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404C-A464-4249-AEC7-2B9FF28981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404C-A464-4249-AEC7-2B9FF28981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4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BD46A6-4A88-2346-A7C1-8913483CEB5F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F7D20A-44BE-2A47-B7E5-9FC32AEC3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3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E901-2478-4A51-805D-C3AB30FE4D2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E3BC-A195-4A9C-A302-B5529510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r.texas.gov/resource-library-item/tx-ramp-certified-cloud-produc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tuhscep.sysaidit.com/servicePortal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so.ttuhsc.edu/it/default.asp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LP.HelpDesk@ttuhsc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PasoITAssurance@ttuhs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5474" y="208547"/>
            <a:ext cx="763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APPLICATION PROCUREMENT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783" y="1217410"/>
            <a:ext cx="5476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What is required to be reviewed?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New Purchases and Renewals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Software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Software as a Service (SaaS)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Hardware with associated software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Cloud-based Subscriptions 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New Module to Existing Application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27018" y="3638336"/>
            <a:ext cx="9942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Best Practice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your requests in early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Renewals must also be reviewed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Procurement will reject requests that have not been submitted to this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Contracting Department will also require proof that a request was </a:t>
            </a:r>
            <a:r>
              <a:rPr lang="en-US" dirty="0" smtClean="0"/>
              <a:t>processed through IT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Ticket is required for separate purchase of same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Reference previous ticket 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3769" y="208547"/>
            <a:ext cx="322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TX-RAMP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5715" y="952700"/>
            <a:ext cx="81605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TX-RAMP: Texas </a:t>
            </a:r>
            <a:r>
              <a:rPr lang="en-US" sz="2000" dirty="0"/>
              <a:t>Government Code § 2054.059 mandates that the university only enter or renew contracts (that leverage cloud computing services) that have been </a:t>
            </a:r>
            <a:r>
              <a:rPr lang="en-US" sz="2000" dirty="0" smtClean="0"/>
              <a:t>TX-RAMP certified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Cloud </a:t>
            </a:r>
            <a:r>
              <a:rPr lang="en-US" sz="2000" dirty="0"/>
              <a:t>computing services are defined as a model for delivering computing services over the internet (the cloud) to offer on-demand access</a:t>
            </a:r>
            <a:r>
              <a:rPr lang="en-US" sz="2000" dirty="0" smtClean="0"/>
              <a:t>.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Creates, processes or stores confidential data </a:t>
            </a:r>
            <a:r>
              <a:rPr lang="en-US" sz="2000" dirty="0" smtClean="0"/>
              <a:t>or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Connects with agency systems or networks that create, process, or store confidential data such that any security incident might affect such systems or </a:t>
            </a:r>
            <a:r>
              <a:rPr lang="en-US" sz="2000" dirty="0" smtClean="0"/>
              <a:t>networks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TX-RAMP Certified Cloud Products List: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dir.texas.gov/resource-library-item/tx-ramp-certified-cloud-products</a:t>
            </a:r>
            <a:endParaRPr lang="en-US" sz="2000" dirty="0" smtClean="0"/>
          </a:p>
          <a:p>
            <a:pPr>
              <a:buClr>
                <a:srgbClr val="FF0000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6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846" y="208547"/>
            <a:ext cx="619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DEPARTMENT / ADMIN RESPONSIBILITIES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5715" y="1008117"/>
            <a:ext cx="8160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Obtain following information to fill out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Procurement Form: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Product Information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Justification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Financial Data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Vendor Contact Information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Ask vendor if they are TX-RAMP certified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Voluntary Product Accessibility Template (VPAT) if &gt; $10,000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Submit Form</a:t>
            </a:r>
          </a:p>
        </p:txBody>
      </p:sp>
    </p:spTree>
    <p:extLst>
      <p:ext uri="{BB962C8B-B14F-4D97-AF65-F5344CB8AC3E}">
        <p14:creationId xmlns:p14="http://schemas.microsoft.com/office/powerpoint/2010/main" val="24831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8962" y="208547"/>
            <a:ext cx="22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WORKFLOW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9826331"/>
              </p:ext>
            </p:extLst>
          </p:nvPr>
        </p:nvGraphicFramePr>
        <p:xfrm>
          <a:off x="364957" y="602278"/>
          <a:ext cx="11462084" cy="299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82956" y="3598748"/>
            <a:ext cx="2903391" cy="1418358"/>
            <a:chOff x="4845629" y="3870036"/>
            <a:chExt cx="2903391" cy="14183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629" y="3870036"/>
              <a:ext cx="2903391" cy="14183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72088" y="4256049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Sysaid Ticket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71474" y="3598748"/>
            <a:ext cx="675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Ticket is not complete until “Software Approved” notification is received from Sysaid (see next page)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Attach Sysaid confirmation to requisition as proof application completed IT approval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1" y="13332"/>
            <a:ext cx="7008007" cy="6844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6757" y="3890211"/>
            <a:ext cx="2903621" cy="1283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Masked Rider – Microsoft ABC 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042611" y="2983832"/>
            <a:ext cx="633663" cy="12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09999" y="3104147"/>
            <a:ext cx="1251286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05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3521" y="103974"/>
            <a:ext cx="798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hlinkClick r:id="rId3"/>
              </a:rPr>
              <a:t>NAVIGATION IN HELP DESK THE SELF-SERVICE PORTAL</a:t>
            </a:r>
            <a:endParaRPr lang="en-US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118" y="627194"/>
            <a:ext cx="9535764" cy="4554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52637" y="2709431"/>
            <a:ext cx="2567738" cy="58622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850" y="208547"/>
            <a:ext cx="983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NAVIGATION FROM INFORMATION TECHNOLOGY HOME PAGE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731767"/>
            <a:ext cx="5692832" cy="4731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7351" y="2571750"/>
            <a:ext cx="1066800" cy="1905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8075" y="2218823"/>
            <a:ext cx="1066800" cy="1905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4319" y="513349"/>
            <a:ext cx="2043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QUESTIONS?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50081" y="2274838"/>
            <a:ext cx="8891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400" dirty="0" smtClean="0"/>
              <a:t>For assistance, please contact:</a:t>
            </a:r>
          </a:p>
          <a:p>
            <a:pPr algn="ctr">
              <a:buClr>
                <a:srgbClr val="FF0000"/>
              </a:buClr>
            </a:pP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IT Help Desk 915-215-4111 or </a:t>
            </a:r>
            <a:r>
              <a:rPr lang="en-US" sz="2400" dirty="0" smtClean="0">
                <a:hlinkClick r:id="rId3"/>
              </a:rPr>
              <a:t>ELP.HelpDesk@ttuhsc.edu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IT Assurance 915-215-5304 or </a:t>
            </a:r>
            <a:r>
              <a:rPr lang="en-US" sz="2400" dirty="0" smtClean="0">
                <a:hlinkClick r:id="rId4"/>
              </a:rPr>
              <a:t>ElPasoITAssurance@ttuhsc.edu</a:t>
            </a: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1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9688</TotalTime>
  <Words>377</Words>
  <Application>Microsoft Office PowerPoint</Application>
  <PresentationFormat>Widescreen</PresentationFormat>
  <Paragraphs>69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Fierro, Paul</dc:creator>
  <cp:lastModifiedBy>Fierro, Paul</cp:lastModifiedBy>
  <cp:revision>87</cp:revision>
  <cp:lastPrinted>2022-04-22T16:44:51Z</cp:lastPrinted>
  <dcterms:created xsi:type="dcterms:W3CDTF">2022-04-15T14:13:32Z</dcterms:created>
  <dcterms:modified xsi:type="dcterms:W3CDTF">2022-10-19T20:02:30Z</dcterms:modified>
</cp:coreProperties>
</file>