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0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4"/>
    <p:restoredTop sz="94690"/>
  </p:normalViewPr>
  <p:slideViewPr>
    <p:cSldViewPr snapToGrid="0" snapToObjects="1">
      <p:cViewPr varScale="1">
        <p:scale>
          <a:sx n="148" d="100"/>
          <a:sy n="148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0796F-BDF1-2B44-82C5-38D750B0BBC1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BB007-7EC1-4242-A2B7-2628BBE2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B007-7EC1-4242-A2B7-2628BBE29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5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0A89-E648-3943-BA93-6BBD4ACB6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3DEE9-2415-8C42-882A-43F109892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F5445-4583-6A44-AAAF-F5EEF923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A1D0-F35D-6E4E-9279-4A3B3B79FD92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09AF3-40AC-204F-BEF5-008409A0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85E7-53C0-8E49-BAE6-23A81B7D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DF31-BA8B-3646-957C-E5084DD0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8FD9-E608-F548-8350-22C04C48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444EC-C062-BA4C-80A6-12D4AFDED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F0F2A-AC74-D74E-B05A-66A13EC1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A1D0-F35D-6E4E-9279-4A3B3B79FD92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E4A4D-F923-984C-AF5A-BDD11EAB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1D86F-F628-5048-A519-97105BD7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DC7-A82F-0D48-A5E6-CA2A0066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83319-BFD2-1F48-8127-E6EA33E56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64058-826E-E44A-90EC-52060FC90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42AF7-A968-BE41-A7D9-9AA5A5F6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A1D0-F35D-6E4E-9279-4A3B3B79FD92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9A02-EBF2-C842-98C5-862A9D99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FEAEA-73ED-5246-AFA3-77EECD6C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DC7-A82F-0D48-A5E6-CA2A0066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3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8EC9-AE2F-BE4F-ABFA-CCB80C2D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34E96-EB64-3F4C-9CD7-A76065D1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3583E-D47D-6347-B0C2-7F229803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A1D0-F35D-6E4E-9279-4A3B3B79FD92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D2D57-8877-4C4C-A268-115F8FF9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737CB-E74F-9D43-9740-A5F9BB8A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DC7-A82F-0D48-A5E6-CA2A0066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D6E8-6FF3-B649-AD05-FEF08C0F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E0EF8-127F-E04A-B227-AC20D944C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E825-4943-A045-A34B-41DCBE15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A1D0-F35D-6E4E-9279-4A3B3B79FD92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79326-8A1A-224E-9F49-DD0C5828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7B909-33C6-D042-955A-275440AF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DC7-A82F-0D48-A5E6-CA2A0066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4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6000-8AF6-2044-B009-E529EE7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3AB6-1245-DE4E-9791-34D1B45B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AE2EE-FAC2-C94B-B98B-6ACE2B78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CD376-A96E-0240-A3CA-23467AE2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A1D0-F35D-6E4E-9279-4A3B3B79FD92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0DA3F-B7CB-F94A-83F9-55E6839E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3F427-EEB4-CB4A-A180-88194599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DC7-A82F-0D48-A5E6-CA2A0066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70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9F70-79BB-3641-89A2-643F7308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4DCF1-2894-CC4B-A79C-3BA9D6627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FCD3C-B0E8-FB48-AA93-781CE8FF3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AEE7C-3757-0D4E-BA96-BCE8EC80C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C97E9-6D1C-E644-AE47-3ECDBA83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254A64-E745-A347-A658-8052995B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6B5-EEF9-EC41-B860-8ABBC5F528EB}" type="datetimeFigureOut">
              <a:rPr lang="en-US" smtClean="0"/>
              <a:t>7/21/21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0DCC6-F8C6-304C-8B26-719CD134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A9DAA-335B-314A-A18B-042BB9EB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DF31-BA8B-3646-957C-E5084DD0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18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F8DE-92D3-0C47-9B73-3F82BF52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51FC7-2E13-4348-946B-3F59F84C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A1D0-F35D-6E4E-9279-4A3B3B79FD92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2B41D-584B-6B48-8FF1-F90F6DE0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7AE20-0E12-0040-A841-E6DA2F48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DC7-A82F-0D48-A5E6-CA2A0066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5499F-A7A7-A440-81CB-17DBC964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A1D0-F35D-6E4E-9279-4A3B3B79FD92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FCCC8-C6D7-1F4E-B1D9-302C6C72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06B45-C963-ED4B-9F54-11E396A1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DC7-A82F-0D48-A5E6-CA2A0066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5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7050-B12B-834E-8097-19C6A3E0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30720-0416-7043-A403-BB62A5C56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262A4-F5DB-0448-B471-1D99CD84D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46FCA-1788-4D43-AA3B-4D7A9E89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A1D0-F35D-6E4E-9279-4A3B3B79FD92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01B7D-9F7C-9947-8C24-532F9EFB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F9CD6-3E98-4348-9F63-383FF1F0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DC7-A82F-0D48-A5E6-CA2A0066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43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EBE2-BF03-5540-8357-D5D6AC2D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04E4F-2F2A-064E-BDD6-32C1B9EC8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A17F9-FC0B-0F43-A1F2-1588CB09F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B57DF-35BF-FA48-82C3-891D387B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06B5-EEF9-EC41-B860-8ABBC5F528EB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3ED6E-AF48-BA4D-B6A2-2837A816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6D02A-9E1F-AC44-94E0-77AF2251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DF31-BA8B-3646-957C-E5084DD0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3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494E2-8E96-B845-B3A6-29F964E2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6C919-907E-DA46-9946-173A9036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DE8C6-AE13-E04D-98DA-A4E7B2C24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06B5-EEF9-EC41-B860-8ABBC5F528EB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5017A-D59B-C545-8231-FD7123D7B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3B184-EA87-ED43-B81E-1AD995E9B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DF31-BA8B-3646-957C-E5084DD0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072DA5-E95A-A640-9199-1B44AD9D2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8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27A29A-52FE-E944-B0DD-53174C329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F81E67FC-1E76-A740-9C14-29B9756F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09" y="1849152"/>
            <a:ext cx="6829642" cy="1143000"/>
          </a:xfrm>
          <a:noFill/>
        </p:spPr>
        <p:txBody>
          <a:bodyPr/>
          <a:lstStyle/>
          <a:p>
            <a:pPr algn="l"/>
            <a:r>
              <a:rPr lang="en-US" dirty="0"/>
              <a:t>Title of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FCFC4-CB64-DC42-8C4C-0539BA259151}"/>
              </a:ext>
            </a:extLst>
          </p:cNvPr>
          <p:cNvSpPr txBox="1"/>
          <p:nvPr/>
        </p:nvSpPr>
        <p:spPr>
          <a:xfrm>
            <a:off x="2063709" y="3251257"/>
            <a:ext cx="682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Subtitle/text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71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1B36F96-A37C-AB4A-96DA-B151FB20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9">
            <a:extLst>
              <a:ext uri="{FF2B5EF4-FFF2-40B4-BE49-F238E27FC236}">
                <a16:creationId xmlns:a16="http://schemas.microsoft.com/office/drawing/2014/main" id="{E7DD8876-2F57-494F-AF1F-EA384ED1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09" y="1182823"/>
            <a:ext cx="6829642" cy="73433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/>
              <a:t>Title of Slide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721014-1123-9249-AA50-4F930D169A11}"/>
              </a:ext>
            </a:extLst>
          </p:cNvPr>
          <p:cNvSpPr txBox="1"/>
          <p:nvPr/>
        </p:nvSpPr>
        <p:spPr>
          <a:xfrm>
            <a:off x="1280609" y="2185964"/>
            <a:ext cx="580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Text 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Text 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Text 3</a:t>
            </a:r>
          </a:p>
        </p:txBody>
      </p:sp>
    </p:spTree>
    <p:extLst>
      <p:ext uri="{BB962C8B-B14F-4D97-AF65-F5344CB8AC3E}">
        <p14:creationId xmlns:p14="http://schemas.microsoft.com/office/powerpoint/2010/main" val="329590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EB442EA-D0D1-874E-881C-27F77B717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5959DB9F-6F24-1F44-A997-FC00F0BA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09" y="1182823"/>
            <a:ext cx="6829642" cy="73433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/>
              <a:t>Title of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EB1F2-5B10-2E42-8E2C-109497AD3920}"/>
              </a:ext>
            </a:extLst>
          </p:cNvPr>
          <p:cNvSpPr txBox="1"/>
          <p:nvPr/>
        </p:nvSpPr>
        <p:spPr>
          <a:xfrm>
            <a:off x="1280609" y="2185964"/>
            <a:ext cx="580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Text 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Text 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Text 3</a:t>
            </a:r>
          </a:p>
        </p:txBody>
      </p:sp>
    </p:spTree>
    <p:extLst>
      <p:ext uri="{BB962C8B-B14F-4D97-AF65-F5344CB8AC3E}">
        <p14:creationId xmlns:p14="http://schemas.microsoft.com/office/powerpoint/2010/main" val="42818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A59F3B5-C157-B94D-AA82-B4A595786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28CC47-150C-394C-8DB5-DEF094F7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09" y="1182823"/>
            <a:ext cx="6829642" cy="73433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/>
              <a:t>Title of Slide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EC416-3F7F-9B49-A6B6-7FCAAC4D6210}"/>
              </a:ext>
            </a:extLst>
          </p:cNvPr>
          <p:cNvSpPr txBox="1"/>
          <p:nvPr/>
        </p:nvSpPr>
        <p:spPr>
          <a:xfrm>
            <a:off x="1280609" y="2185964"/>
            <a:ext cx="580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Text 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Text 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Text 3</a:t>
            </a:r>
          </a:p>
        </p:txBody>
      </p:sp>
    </p:spTree>
    <p:extLst>
      <p:ext uri="{BB962C8B-B14F-4D97-AF65-F5344CB8AC3E}">
        <p14:creationId xmlns:p14="http://schemas.microsoft.com/office/powerpoint/2010/main" val="56829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{F213F519-6C2F-D04C-B267-D3E682577BB6}tf16401369</Template>
  <TotalTime>317</TotalTime>
  <Words>34</Words>
  <Application>Microsoft Macintosh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Title of Presentation</vt:lpstr>
      <vt:lpstr>Title of Slide</vt:lpstr>
      <vt:lpstr>Title of Slide</vt:lpstr>
      <vt:lpstr>Title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2021-07-08T17:10:37Z</dcterms:created>
  <dcterms:modified xsi:type="dcterms:W3CDTF">2021-07-21T18:21:48Z</dcterms:modified>
</cp:coreProperties>
</file>